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571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873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98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731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110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9780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95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2231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170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06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1760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BB0AD-458C-4CCD-8DCC-5586258880F7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14253-C446-4791-83A1-1B84352DD9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18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3458229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16681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2334356" y="5385121"/>
            <a:ext cx="4614988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Inhibition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FGF2-induced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proliferation of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HUVE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by recombinant human soluble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FGFR-1/Fc.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1407724" y="958561"/>
            <a:ext cx="6464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sFGFR-1/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smtClean="0">
                <a:latin typeface="Times New Roman" pitchFamily="18" charset="0"/>
                <a:cs typeface="Times New Roman" pitchFamily="18" charset="0"/>
              </a:rPr>
              <a:t>#SFC-015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smtClean="0">
                <a:latin typeface="Times New Roman" pitchFamily="18" charset="0"/>
                <a:cs typeface="Times New Roman" pitchFamily="18" charset="0"/>
              </a:rPr>
              <a:t>-016;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38906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2013-01-16T10:30:12Z</dcterms:created>
  <dcterms:modified xsi:type="dcterms:W3CDTF">2015-04-14T07:32:44Z</dcterms:modified>
</cp:coreProperties>
</file>